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580112" y="620689"/>
            <a:ext cx="3168352" cy="1800200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PICA </a:t>
            </a:r>
            <a:r>
              <a:rPr lang="es-ES" sz="2400" b="1" dirty="0" err="1" smtClean="0"/>
              <a:t>PICA</a:t>
            </a:r>
            <a:r>
              <a:rPr lang="es-ES" sz="2400" b="1" dirty="0" smtClean="0"/>
              <a:t> 20 EUROS</a:t>
            </a:r>
            <a:br>
              <a:rPr lang="es-ES" sz="2400" b="1" dirty="0" smtClean="0"/>
            </a:br>
            <a:r>
              <a:rPr lang="es-ES" sz="2400" b="1" dirty="0" smtClean="0"/>
              <a:t>PARA 20 PERSONAS</a:t>
            </a:r>
            <a:endParaRPr lang="es-ES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4536504" cy="6048672"/>
          </a:xfrm>
        </p:spPr>
        <p:txBody>
          <a:bodyPr>
            <a:normAutofit lnSpcReduction="10000"/>
          </a:bodyPr>
          <a:lstStyle/>
          <a:p>
            <a:r>
              <a:rPr lang="es-ES" sz="1600" b="1" u="sng" dirty="0" smtClean="0"/>
              <a:t>Entrantes para </a:t>
            </a:r>
            <a:r>
              <a:rPr lang="es-ES" sz="1600" b="1" u="sng" dirty="0" smtClean="0"/>
              <a:t>compartir</a:t>
            </a:r>
          </a:p>
          <a:p>
            <a:r>
              <a:rPr lang="es-ES" sz="1600" smtClean="0"/>
              <a:t> Zamburiñas</a:t>
            </a:r>
            <a:endParaRPr lang="es-ES" sz="1600" dirty="0" smtClean="0"/>
          </a:p>
          <a:p>
            <a:r>
              <a:rPr lang="es-ES" sz="1600" dirty="0" smtClean="0"/>
              <a:t> </a:t>
            </a:r>
            <a:r>
              <a:rPr lang="es-ES" sz="1600" dirty="0" smtClean="0"/>
              <a:t>Ensalada de tomate y </a:t>
            </a:r>
            <a:r>
              <a:rPr lang="es-ES" sz="1600" dirty="0" smtClean="0"/>
              <a:t>mozzarella</a:t>
            </a:r>
          </a:p>
          <a:p>
            <a:r>
              <a:rPr lang="es-ES" sz="1600" dirty="0" smtClean="0"/>
              <a:t> </a:t>
            </a:r>
            <a:r>
              <a:rPr lang="es-ES" sz="1600" dirty="0" err="1" smtClean="0"/>
              <a:t>Ventresca</a:t>
            </a:r>
            <a:r>
              <a:rPr lang="es-ES" sz="1600" dirty="0" smtClean="0"/>
              <a:t> de atún con pimientos del </a:t>
            </a:r>
            <a:r>
              <a:rPr lang="es-ES" sz="1600" dirty="0" smtClean="0"/>
              <a:t>Bierzo</a:t>
            </a:r>
          </a:p>
          <a:p>
            <a:r>
              <a:rPr lang="es-ES" sz="1600" dirty="0" smtClean="0"/>
              <a:t> </a:t>
            </a:r>
            <a:r>
              <a:rPr lang="es-ES" sz="1600" dirty="0" smtClean="0"/>
              <a:t>Surtido de </a:t>
            </a:r>
            <a:r>
              <a:rPr lang="es-ES" sz="1600" dirty="0" smtClean="0"/>
              <a:t>quesos </a:t>
            </a:r>
          </a:p>
          <a:p>
            <a:r>
              <a:rPr lang="es-ES" sz="1600" dirty="0" smtClean="0"/>
              <a:t>Pan </a:t>
            </a:r>
            <a:r>
              <a:rPr lang="es-ES" sz="1600" dirty="0" smtClean="0"/>
              <a:t>de cristal con </a:t>
            </a:r>
            <a:r>
              <a:rPr lang="es-ES" sz="1600" dirty="0" smtClean="0"/>
              <a:t>tomate</a:t>
            </a:r>
          </a:p>
          <a:p>
            <a:r>
              <a:rPr lang="es-ES" sz="1600" dirty="0" smtClean="0"/>
              <a:t> </a:t>
            </a:r>
            <a:r>
              <a:rPr lang="es-ES" sz="1600" dirty="0" smtClean="0"/>
              <a:t>Jamón de pato </a:t>
            </a:r>
            <a:endParaRPr lang="es-ES" sz="1600" dirty="0" smtClean="0"/>
          </a:p>
          <a:p>
            <a:r>
              <a:rPr lang="es-ES" sz="1600" dirty="0" smtClean="0"/>
              <a:t>R</a:t>
            </a:r>
            <a:r>
              <a:rPr lang="es-ES" sz="1600" dirty="0" smtClean="0"/>
              <a:t>ollos </a:t>
            </a:r>
            <a:r>
              <a:rPr lang="es-ES" sz="1600" dirty="0" smtClean="0"/>
              <a:t>de </a:t>
            </a:r>
            <a:r>
              <a:rPr lang="es-ES" sz="1600" dirty="0" smtClean="0"/>
              <a:t>salmón</a:t>
            </a:r>
          </a:p>
          <a:p>
            <a:r>
              <a:rPr lang="es-ES" sz="1600" dirty="0" smtClean="0"/>
              <a:t> Bolitas </a:t>
            </a:r>
            <a:r>
              <a:rPr lang="es-ES" sz="1600" dirty="0" smtClean="0"/>
              <a:t>de </a:t>
            </a:r>
            <a:r>
              <a:rPr lang="es-ES" sz="1600" dirty="0" smtClean="0"/>
              <a:t>chorizo</a:t>
            </a:r>
          </a:p>
          <a:p>
            <a:r>
              <a:rPr lang="es-ES" sz="1600" dirty="0" smtClean="0"/>
              <a:t> Habitas </a:t>
            </a:r>
            <a:r>
              <a:rPr lang="es-ES" sz="1600" dirty="0" smtClean="0"/>
              <a:t>de la huerta con </a:t>
            </a:r>
            <a:r>
              <a:rPr lang="es-ES" sz="1600" dirty="0" smtClean="0"/>
              <a:t>jamón </a:t>
            </a:r>
            <a:endParaRPr lang="es-ES" sz="1600" dirty="0" smtClean="0"/>
          </a:p>
          <a:p>
            <a:r>
              <a:rPr lang="es-ES" sz="1600" dirty="0" err="1" smtClean="0"/>
              <a:t>T</a:t>
            </a:r>
            <a:r>
              <a:rPr lang="es-ES" sz="1600" dirty="0" err="1" smtClean="0"/>
              <a:t>rinxat</a:t>
            </a:r>
            <a:r>
              <a:rPr lang="es-ES" sz="1600" dirty="0" smtClean="0"/>
              <a:t> </a:t>
            </a:r>
          </a:p>
          <a:p>
            <a:r>
              <a:rPr lang="es-ES" sz="1600" dirty="0" smtClean="0"/>
              <a:t> Degustación </a:t>
            </a:r>
            <a:r>
              <a:rPr lang="es-ES" sz="1600" dirty="0" smtClean="0"/>
              <a:t>de </a:t>
            </a:r>
            <a:r>
              <a:rPr lang="es-ES" sz="1600" dirty="0" err="1" smtClean="0"/>
              <a:t>steak</a:t>
            </a:r>
            <a:r>
              <a:rPr lang="es-ES" sz="1600" dirty="0" smtClean="0"/>
              <a:t> </a:t>
            </a:r>
            <a:r>
              <a:rPr lang="es-ES" sz="1600" dirty="0" err="1" smtClean="0"/>
              <a:t>tartar</a:t>
            </a:r>
            <a:endParaRPr lang="es-ES" sz="1600" dirty="0" smtClean="0"/>
          </a:p>
          <a:p>
            <a:r>
              <a:rPr lang="es-ES" sz="1600" dirty="0" smtClean="0"/>
              <a:t> </a:t>
            </a:r>
            <a:r>
              <a:rPr lang="es-ES" sz="1600" dirty="0" err="1" smtClean="0"/>
              <a:t>Carpaccio</a:t>
            </a:r>
            <a:r>
              <a:rPr lang="es-ES" sz="1600" dirty="0" smtClean="0"/>
              <a:t> </a:t>
            </a:r>
            <a:r>
              <a:rPr lang="es-ES" sz="1600" dirty="0" smtClean="0"/>
              <a:t>de </a:t>
            </a:r>
            <a:r>
              <a:rPr lang="es-ES" sz="1600" dirty="0" smtClean="0"/>
              <a:t>ternera</a:t>
            </a:r>
          </a:p>
          <a:p>
            <a:endParaRPr lang="es-ES" sz="1600" dirty="0" smtClean="0"/>
          </a:p>
          <a:p>
            <a:r>
              <a:rPr lang="es-ES" sz="1600" dirty="0" smtClean="0"/>
              <a:t> </a:t>
            </a:r>
            <a:r>
              <a:rPr lang="es-ES" sz="1600" b="1" u="sng" dirty="0" smtClean="0"/>
              <a:t>Postre</a:t>
            </a:r>
          </a:p>
          <a:p>
            <a:r>
              <a:rPr lang="es-ES" sz="1600" dirty="0" err="1" smtClean="0"/>
              <a:t>S</a:t>
            </a:r>
            <a:r>
              <a:rPr lang="es-ES" sz="1600" dirty="0" err="1" smtClean="0"/>
              <a:t>surtido</a:t>
            </a:r>
            <a:r>
              <a:rPr lang="es-ES" sz="1600" dirty="0" smtClean="0"/>
              <a:t> </a:t>
            </a:r>
            <a:r>
              <a:rPr lang="es-ES" sz="1600" dirty="0" smtClean="0"/>
              <a:t>de </a:t>
            </a:r>
            <a:r>
              <a:rPr lang="es-ES" sz="1600" dirty="0" smtClean="0"/>
              <a:t>postres</a:t>
            </a:r>
          </a:p>
          <a:p>
            <a:endParaRPr lang="es-ES" sz="1600" dirty="0" smtClean="0"/>
          </a:p>
          <a:p>
            <a:r>
              <a:rPr lang="es-ES" sz="1600" dirty="0" smtClean="0"/>
              <a:t> </a:t>
            </a:r>
            <a:r>
              <a:rPr lang="es-ES" sz="1600" b="1" u="sng" dirty="0" smtClean="0"/>
              <a:t>Bebidas</a:t>
            </a:r>
          </a:p>
          <a:p>
            <a:r>
              <a:rPr lang="es-ES" sz="1600" dirty="0" smtClean="0"/>
              <a:t> </a:t>
            </a:r>
            <a:r>
              <a:rPr lang="es-ES" sz="1600" dirty="0" err="1" smtClean="0"/>
              <a:t>Nabari</a:t>
            </a:r>
            <a:r>
              <a:rPr lang="es-ES" sz="1600" dirty="0" smtClean="0"/>
              <a:t> 2011 D.O Rioja </a:t>
            </a:r>
            <a:endParaRPr lang="es-ES" sz="1600" dirty="0" smtClean="0"/>
          </a:p>
          <a:p>
            <a:r>
              <a:rPr lang="es-ES" sz="1600" dirty="0" smtClean="0"/>
              <a:t>Marqués </a:t>
            </a:r>
            <a:r>
              <a:rPr lang="es-ES" sz="1600" dirty="0" smtClean="0"/>
              <a:t>de </a:t>
            </a:r>
            <a:r>
              <a:rPr lang="es-ES" sz="1600" dirty="0" err="1" smtClean="0"/>
              <a:t>Alella</a:t>
            </a:r>
            <a:r>
              <a:rPr lang="es-ES" sz="1600" dirty="0" smtClean="0"/>
              <a:t> </a:t>
            </a:r>
            <a:r>
              <a:rPr lang="es-ES" sz="1600" dirty="0" smtClean="0"/>
              <a:t>Clásico</a:t>
            </a:r>
          </a:p>
          <a:p>
            <a:r>
              <a:rPr lang="es-ES" sz="1600" dirty="0" smtClean="0"/>
              <a:t> Agua</a:t>
            </a:r>
          </a:p>
          <a:p>
            <a:r>
              <a:rPr lang="es-ES" sz="1600" dirty="0" smtClean="0"/>
              <a:t> Cafés </a:t>
            </a:r>
            <a:endParaRPr lang="es-ES" sz="1600" dirty="0"/>
          </a:p>
        </p:txBody>
      </p:sp>
      <p:pic>
        <p:nvPicPr>
          <p:cNvPr id="4" name="3 Imagen" descr="lh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0112" y="2204864"/>
            <a:ext cx="3357586" cy="25003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PICA PICA 20 EUROS PARA 20 PERSONAS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PICA PICA 20 EUROS PARA 20 PERSONAS</dc:title>
  <dc:creator>martisss</dc:creator>
  <cp:lastModifiedBy>Usuario</cp:lastModifiedBy>
  <cp:revision>2</cp:revision>
  <dcterms:created xsi:type="dcterms:W3CDTF">2013-02-09T22:31:14Z</dcterms:created>
  <dcterms:modified xsi:type="dcterms:W3CDTF">2013-02-09T22:49:09Z</dcterms:modified>
</cp:coreProperties>
</file>