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岩佐 嘉久" userId="757ea51b92c07e82" providerId="LiveId" clId="{05FE529F-02B0-488C-8176-7677B61E6535}"/>
    <pc:docChg chg="custSel modSld">
      <pc:chgData name="岩佐 嘉久" userId="757ea51b92c07e82" providerId="LiveId" clId="{05FE529F-02B0-488C-8176-7677B61E6535}" dt="2021-07-11T22:30:49.798" v="14" actId="14100"/>
      <pc:docMkLst>
        <pc:docMk/>
      </pc:docMkLst>
      <pc:sldChg chg="addSp delSp modSp mod">
        <pc:chgData name="岩佐 嘉久" userId="757ea51b92c07e82" providerId="LiveId" clId="{05FE529F-02B0-488C-8176-7677B61E6535}" dt="2021-07-11T22:30:49.798" v="14" actId="14100"/>
        <pc:sldMkLst>
          <pc:docMk/>
          <pc:sldMk cId="2642577994" sldId="257"/>
        </pc:sldMkLst>
        <pc:spChg chg="mod">
          <ac:chgData name="岩佐 嘉久" userId="757ea51b92c07e82" providerId="LiveId" clId="{05FE529F-02B0-488C-8176-7677B61E6535}" dt="2021-07-11T22:30:44.359" v="12" actId="1076"/>
          <ac:spMkLst>
            <pc:docMk/>
            <pc:sldMk cId="2642577994" sldId="257"/>
            <ac:spMk id="8" creationId="{80E5AEF1-DD82-4401-9019-A97AA002A462}"/>
          </ac:spMkLst>
        </pc:spChg>
        <pc:spChg chg="mod">
          <ac:chgData name="岩佐 嘉久" userId="757ea51b92c07e82" providerId="LiveId" clId="{05FE529F-02B0-488C-8176-7677B61E6535}" dt="2021-07-11T22:30:44.359" v="12" actId="1076"/>
          <ac:spMkLst>
            <pc:docMk/>
            <pc:sldMk cId="2642577994" sldId="257"/>
            <ac:spMk id="9" creationId="{4A3E94B9-0E9C-4EA7-A99D-CFD39A30702A}"/>
          </ac:spMkLst>
        </pc:spChg>
        <pc:picChg chg="add mod">
          <ac:chgData name="岩佐 嘉久" userId="757ea51b92c07e82" providerId="LiveId" clId="{05FE529F-02B0-488C-8176-7677B61E6535}" dt="2021-07-11T22:30:44.359" v="12" actId="1076"/>
          <ac:picMkLst>
            <pc:docMk/>
            <pc:sldMk cId="2642577994" sldId="257"/>
            <ac:picMk id="3" creationId="{A11E9425-1DE9-4CBA-AB3F-079BEC7AFDCC}"/>
          </ac:picMkLst>
        </pc:picChg>
        <pc:picChg chg="del">
          <ac:chgData name="岩佐 嘉久" userId="757ea51b92c07e82" providerId="LiveId" clId="{05FE529F-02B0-488C-8176-7677B61E6535}" dt="2021-07-11T22:30:34.292" v="7" actId="478"/>
          <ac:picMkLst>
            <pc:docMk/>
            <pc:sldMk cId="2642577994" sldId="257"/>
            <ac:picMk id="5" creationId="{358C9B16-FBF2-4582-B7ED-17804FFBF6A6}"/>
          </ac:picMkLst>
        </pc:picChg>
        <pc:picChg chg="add mod">
          <ac:chgData name="岩佐 嘉久" userId="757ea51b92c07e82" providerId="LiveId" clId="{05FE529F-02B0-488C-8176-7677B61E6535}" dt="2021-07-11T22:30:49.798" v="14" actId="14100"/>
          <ac:picMkLst>
            <pc:docMk/>
            <pc:sldMk cId="2642577994" sldId="257"/>
            <ac:picMk id="6" creationId="{7E287F31-9923-4688-8988-1157AF05D1A2}"/>
          </ac:picMkLst>
        </pc:picChg>
        <pc:picChg chg="mod">
          <ac:chgData name="岩佐 嘉久" userId="757ea51b92c07e82" providerId="LiveId" clId="{05FE529F-02B0-488C-8176-7677B61E6535}" dt="2021-07-11T22:30:44.359" v="12" actId="1076"/>
          <ac:picMkLst>
            <pc:docMk/>
            <pc:sldMk cId="2642577994" sldId="257"/>
            <ac:picMk id="7" creationId="{91F581A3-D151-454C-AA01-AFCE764700F1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BFEC7A1-CFBB-4BCA-9610-7022E9F58E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ADDC0360-42CB-4F25-94DF-5D0D5B69F9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05B1553-ACEE-4ADF-B16E-CA841E4EFA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56A09-0AEB-4F5A-87AF-8F2A09CBB027}" type="datetimeFigureOut">
              <a:rPr kumimoji="1" lang="ja-JP" altLang="en-US" smtClean="0"/>
              <a:t>2021/7/12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75038BC-BD3B-40AB-AAED-4CAB3BB664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16EA997-E35D-4BCF-A13E-657A7CD3B8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8E331-6636-470C-A48F-5879AC03E2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24846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837AB85-9321-4D3D-98CB-E4199BD540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551A7328-F1BE-416D-BB82-E77F4C0932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DAC6DC1-3CB1-4AA9-BC1E-B1A44E515D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56A09-0AEB-4F5A-87AF-8F2A09CBB027}" type="datetimeFigureOut">
              <a:rPr kumimoji="1" lang="ja-JP" altLang="en-US" smtClean="0"/>
              <a:t>2021/7/12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062164C-4ABF-4D14-9BA8-3D39563F66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4A5DBA8-DCC5-44EE-8713-6064EE8B09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8E331-6636-470C-A48F-5879AC03E2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47788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1640E893-4C26-45A2-87FD-56E0B5FF2A9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D1718861-35EF-4FE3-B6BC-CBDF1744E4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09DB9CC-C97B-42EF-9F70-17F94C22D8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56A09-0AEB-4F5A-87AF-8F2A09CBB027}" type="datetimeFigureOut">
              <a:rPr kumimoji="1" lang="ja-JP" altLang="en-US" smtClean="0"/>
              <a:t>2021/7/12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0DDBA66-4B8D-481C-B387-A1555D3EBA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EE4D777-5CBD-49EC-963A-14D2F87C1F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8E331-6636-470C-A48F-5879AC03E2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60242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CCB0194-BCF2-4DB0-81F8-96DE5592AE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3C6174D-FE57-4A2A-AFF8-5548A50C03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E947842-6ADA-4CA3-BEC2-9FE910B01E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56A09-0AEB-4F5A-87AF-8F2A09CBB027}" type="datetimeFigureOut">
              <a:rPr kumimoji="1" lang="ja-JP" altLang="en-US" smtClean="0"/>
              <a:t>2021/7/12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E85C2BC-6B8A-48D0-8A7F-1CF412F79A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3BDAC2C-96F2-4695-8117-C25C3BEAB1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8E331-6636-470C-A48F-5879AC03E2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28902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08563FE-5C1C-4B5B-9D1A-A0690E5D38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5A273207-CE03-43F7-8493-7408493B6E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EA0D301-C56E-4AD0-A362-4ABE12F7A6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56A09-0AEB-4F5A-87AF-8F2A09CBB027}" type="datetimeFigureOut">
              <a:rPr kumimoji="1" lang="ja-JP" altLang="en-US" smtClean="0"/>
              <a:t>2021/7/12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DE4F447-F12E-4718-B455-3CC0449A1C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73FA887-2211-4D7B-9D85-A64BC27310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8E331-6636-470C-A48F-5879AC03E2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76204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6C5FD6C-71AE-4B2C-BE05-B19C007EC3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368E7A1-348A-4DB2-851E-417ED76A94E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2EE2D3F1-F6DE-4926-8C40-7CAF58F1F9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DED98A5-6860-46BB-9A6C-49A3A8FDB4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56A09-0AEB-4F5A-87AF-8F2A09CBB027}" type="datetimeFigureOut">
              <a:rPr kumimoji="1" lang="ja-JP" altLang="en-US" smtClean="0"/>
              <a:t>2021/7/12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94EAD56-FA1C-4203-9767-8E576E71E8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91AAF24-354A-4356-957F-ACDBDD5458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8E331-6636-470C-A48F-5879AC03E2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72585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4B66E32-184F-4ED4-9691-4270894483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BC0C412-54C8-4916-973E-8665BDF23B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8BC2D769-DFBC-4B8C-9544-CD5FA87597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19D96288-CAAF-45DD-91CF-60770FED9A7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99F40323-B378-464C-AEA7-1D64F6F7AC8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5C51414F-7367-408C-9B50-AB1490F5EF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56A09-0AEB-4F5A-87AF-8F2A09CBB027}" type="datetimeFigureOut">
              <a:rPr kumimoji="1" lang="ja-JP" altLang="en-US" smtClean="0"/>
              <a:t>2021/7/12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FBDF6FBF-CBAA-4D36-B2BA-4E23B82351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0FFC186F-5B13-46A3-B1EE-FE077D4097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8E331-6636-470C-A48F-5879AC03E2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52702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66AA5E4-E666-4257-929A-6BAEB558AD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CC26A2FC-55FA-4C55-9875-AC22C7104A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56A09-0AEB-4F5A-87AF-8F2A09CBB027}" type="datetimeFigureOut">
              <a:rPr kumimoji="1" lang="ja-JP" altLang="en-US" smtClean="0"/>
              <a:t>2021/7/12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70855029-34AD-476D-B04B-94E5E515A1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37C5CD26-5081-406F-A645-A83EB18365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8E331-6636-470C-A48F-5879AC03E2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53613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355D1AA5-658F-4F7B-952A-444E063B7E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56A09-0AEB-4F5A-87AF-8F2A09CBB027}" type="datetimeFigureOut">
              <a:rPr kumimoji="1" lang="ja-JP" altLang="en-US" smtClean="0"/>
              <a:t>2021/7/12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D35B66A1-214C-47F8-A3D1-EA6ED535F7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80FA4A10-3086-4E0C-BA40-6A139AB45A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8E331-6636-470C-A48F-5879AC03E2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22201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8697DC6-CCDC-4F98-8EDA-9A3EAD091D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28214EB-08AD-4EEC-B1CD-08CB41F7A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A9F05E97-D1BC-4CBA-BBAA-6A4EDD8FD2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D4216CC-99B1-4DC5-A262-195A823F7A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56A09-0AEB-4F5A-87AF-8F2A09CBB027}" type="datetimeFigureOut">
              <a:rPr kumimoji="1" lang="ja-JP" altLang="en-US" smtClean="0"/>
              <a:t>2021/7/12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7FD5C87-7341-477F-81E1-30A3205AED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A1BA0AC-EE05-4C8C-B8A3-18EA5F488A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8E331-6636-470C-A48F-5879AC03E2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3531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68E4942-8DF0-458E-9172-F61105AADB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E67306E3-B97E-44E4-A4A3-67412ACAA17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37B12BE5-29E2-4EEA-BC5B-ABB26943B5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484A8D5-487B-47A0-AA42-FE349B0306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56A09-0AEB-4F5A-87AF-8F2A09CBB027}" type="datetimeFigureOut">
              <a:rPr kumimoji="1" lang="ja-JP" altLang="en-US" smtClean="0"/>
              <a:t>2021/7/12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799283D-D7B7-4199-9627-F394A6BE1D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2D10058-1363-4B49-BD7B-E8B55064C6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8E331-6636-470C-A48F-5879AC03E2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7252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408410B1-4CD1-4795-81FC-2B710F5160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FC46401-16D2-442F-B639-3F8FE10496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D410B94-7F9B-451B-87F8-6524464B8CC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656A09-0AEB-4F5A-87AF-8F2A09CBB027}" type="datetimeFigureOut">
              <a:rPr kumimoji="1" lang="ja-JP" altLang="en-US" smtClean="0"/>
              <a:t>2021/7/12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43DFBC7-16D0-47C5-B783-17658A915B7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9981662-A6DD-4C13-BE9F-28D28644E08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F8E331-6636-470C-A48F-5879AC03E2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45127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6">
            <a:extLst>
              <a:ext uri="{FF2B5EF4-FFF2-40B4-BE49-F238E27FC236}">
                <a16:creationId xmlns:a16="http://schemas.microsoft.com/office/drawing/2014/main" id="{91F581A3-D151-454C-AA01-AFCE764700F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34187" y="1176099"/>
            <a:ext cx="2501781" cy="2158287"/>
          </a:xfrm>
          <a:prstGeom prst="rect">
            <a:avLst/>
          </a:prstGeom>
          <a:ln w="15875">
            <a:solidFill>
              <a:schemeClr val="accent1"/>
            </a:solidFill>
          </a:ln>
        </p:spPr>
      </p:pic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80E5AEF1-DD82-4401-9019-A97AA002A462}"/>
              </a:ext>
            </a:extLst>
          </p:cNvPr>
          <p:cNvSpPr txBox="1"/>
          <p:nvPr/>
        </p:nvSpPr>
        <p:spPr>
          <a:xfrm>
            <a:off x="579713" y="743500"/>
            <a:ext cx="18870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QGIS</a:t>
            </a:r>
            <a:r>
              <a:rPr kumimoji="1" lang="ja-JP" altLang="en-US" dirty="0"/>
              <a:t>上での表示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A3E94B9-0E9C-4EA7-A99D-CFD39A30702A}"/>
              </a:ext>
            </a:extLst>
          </p:cNvPr>
          <p:cNvSpPr txBox="1"/>
          <p:nvPr/>
        </p:nvSpPr>
        <p:spPr>
          <a:xfrm>
            <a:off x="4634187" y="806767"/>
            <a:ext cx="34163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ファイルビューアー上での表示</a:t>
            </a: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A11E9425-1DE9-4CBA-AB3F-079BEC7AFDC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3098" y="1112832"/>
            <a:ext cx="2919850" cy="2316168"/>
          </a:xfrm>
          <a:prstGeom prst="rect">
            <a:avLst/>
          </a:prstGeom>
        </p:spPr>
      </p:pic>
      <p:pic>
        <p:nvPicPr>
          <p:cNvPr id="6" name="図 5">
            <a:extLst>
              <a:ext uri="{FF2B5EF4-FFF2-40B4-BE49-F238E27FC236}">
                <a16:creationId xmlns:a16="http://schemas.microsoft.com/office/drawing/2014/main" id="{7E287F31-9923-4688-8988-1157AF05D1A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3098" y="3798332"/>
            <a:ext cx="2919850" cy="27112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25779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9</Words>
  <Application>Microsoft Office PowerPoint</Application>
  <PresentationFormat>ワイド画面</PresentationFormat>
  <Paragraphs>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岩佐 嘉久</dc:creator>
  <cp:lastModifiedBy>岩佐 嘉久</cp:lastModifiedBy>
  <cp:revision>1</cp:revision>
  <dcterms:created xsi:type="dcterms:W3CDTF">2021-07-11T22:26:37Z</dcterms:created>
  <dcterms:modified xsi:type="dcterms:W3CDTF">2021-07-11T22:30:55Z</dcterms:modified>
</cp:coreProperties>
</file>