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2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72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9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6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91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28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3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3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66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2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38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F43E-826C-C943-8A63-6B9C552A18E8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6B3B-30F4-BB40-B335-57B9F4C552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5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209800" y="254081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latin typeface="Arial Rounded MT Bold"/>
                <a:cs typeface="Arial Rounded MT Bold"/>
              </a:rPr>
              <a:t>TITEL / TITRE</a:t>
            </a:r>
            <a:endParaRPr lang="nl-NL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209800" y="364333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 smtClean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SPREKER(S) / INTERVENANT(S)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Office-thema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Sanne ter Veen</dc:creator>
  <cp:lastModifiedBy>Wendy DE BOCK</cp:lastModifiedBy>
  <cp:revision>4</cp:revision>
  <dcterms:created xsi:type="dcterms:W3CDTF">2017-03-07T10:17:17Z</dcterms:created>
  <dcterms:modified xsi:type="dcterms:W3CDTF">2017-03-09T14:05:29Z</dcterms:modified>
</cp:coreProperties>
</file>