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363E-B2E2-4517-95CF-995A6D074FC2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E4A4D-D7F6-4B0B-95CD-A45AF6AC6C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719138"/>
            <a:ext cx="791527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14400" y="4114800"/>
            <a:ext cx="72390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24600" y="4114800"/>
            <a:ext cx="1752600" cy="1981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Naresh</dc:creator>
  <cp:lastModifiedBy>Naresh</cp:lastModifiedBy>
  <cp:revision>1</cp:revision>
  <dcterms:created xsi:type="dcterms:W3CDTF">2017-09-12T09:53:58Z</dcterms:created>
  <dcterms:modified xsi:type="dcterms:W3CDTF">2017-09-12T09:56:25Z</dcterms:modified>
</cp:coreProperties>
</file>